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8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7A9-DA1B-4018-BC74-97B87C27028E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0AF9-4CB1-47E1-AFCD-B9096A8094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90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7A9-DA1B-4018-BC74-97B87C27028E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0AF9-4CB1-47E1-AFCD-B9096A8094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596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7A9-DA1B-4018-BC74-97B87C27028E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0AF9-4CB1-47E1-AFCD-B9096A8094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84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7A9-DA1B-4018-BC74-97B87C27028E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0AF9-4CB1-47E1-AFCD-B9096A8094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476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7A9-DA1B-4018-BC74-97B87C27028E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0AF9-4CB1-47E1-AFCD-B9096A8094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23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7A9-DA1B-4018-BC74-97B87C27028E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0AF9-4CB1-47E1-AFCD-B9096A8094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262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7A9-DA1B-4018-BC74-97B87C27028E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0AF9-4CB1-47E1-AFCD-B9096A8094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545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7A9-DA1B-4018-BC74-97B87C27028E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0AF9-4CB1-47E1-AFCD-B9096A8094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2527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7A9-DA1B-4018-BC74-97B87C27028E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0AF9-4CB1-47E1-AFCD-B9096A8094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833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7A9-DA1B-4018-BC74-97B87C27028E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0AF9-4CB1-47E1-AFCD-B9096A8094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534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67A9-DA1B-4018-BC74-97B87C27028E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E0AF9-4CB1-47E1-AFCD-B9096A8094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91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067A9-DA1B-4018-BC74-97B87C27028E}" type="datetimeFigureOut">
              <a:rPr lang="zh-TW" altLang="en-US" smtClean="0"/>
              <a:t>2018/11/21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E0AF9-4CB1-47E1-AFCD-B9096A8094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50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群組 42"/>
          <p:cNvGrpSpPr/>
          <p:nvPr/>
        </p:nvGrpSpPr>
        <p:grpSpPr>
          <a:xfrm>
            <a:off x="2149310" y="926132"/>
            <a:ext cx="3995573" cy="5283864"/>
            <a:chOff x="2051720" y="476672"/>
            <a:chExt cx="3995573" cy="5283864"/>
          </a:xfrm>
        </p:grpSpPr>
        <p:sp>
          <p:nvSpPr>
            <p:cNvPr id="4" name="圓角矩形 3"/>
            <p:cNvSpPr/>
            <p:nvPr/>
          </p:nvSpPr>
          <p:spPr>
            <a:xfrm>
              <a:off x="3203848" y="476672"/>
              <a:ext cx="1692000" cy="432000"/>
            </a:xfrm>
            <a:prstGeom prst="round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辦理招商</a:t>
              </a:r>
              <a:r>
                <a:rPr lang="en-US" altLang="zh-TW" sz="12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/>
              </a:r>
              <a:br>
                <a:rPr lang="en-US" altLang="zh-TW" sz="12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</a:br>
              <a:r>
                <a:rPr lang="zh-TW" altLang="en-US" sz="12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廠商</a:t>
              </a:r>
              <a:r>
                <a:rPr lang="zh-TW" altLang="en-US" sz="12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提出進駐申請</a:t>
              </a:r>
            </a:p>
          </p:txBody>
        </p:sp>
        <p:sp>
          <p:nvSpPr>
            <p:cNvPr id="5" name="圓角矩形 4"/>
            <p:cNvSpPr/>
            <p:nvPr/>
          </p:nvSpPr>
          <p:spPr>
            <a:xfrm>
              <a:off x="3203848" y="1142825"/>
              <a:ext cx="1692000" cy="396000"/>
            </a:xfrm>
            <a:prstGeom prst="round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先期洽談</a:t>
              </a:r>
              <a:endPara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6" name="圓角矩形 5"/>
            <p:cNvSpPr/>
            <p:nvPr/>
          </p:nvSpPr>
          <p:spPr>
            <a:xfrm>
              <a:off x="3203848" y="1792272"/>
              <a:ext cx="1692000" cy="1008112"/>
            </a:xfrm>
            <a:prstGeom prst="round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zh-TW" altLang="en-US" sz="1200" b="1" dirty="0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3299224" y="1795470"/>
              <a:ext cx="1492716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>
                <a:spcBef>
                  <a:spcPts val="1800"/>
                </a:spcBef>
              </a:pPr>
              <a:r>
                <a:rPr lang="zh-TW" altLang="en-US" sz="12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繳交審查資料</a:t>
              </a:r>
              <a:endParaRPr lang="en-US" altLang="zh-TW" sz="1200" b="1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marL="228600" indent="-228600">
                <a:buFont typeface="Wingdings" panose="05000000000000000000" pitchFamily="2" charset="2"/>
                <a:buAutoNum type="circleNumWdWhitePlain"/>
              </a:pPr>
              <a:r>
                <a:rPr lang="zh-TW" altLang="en-US" sz="12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申請書</a:t>
              </a:r>
              <a:endParaRPr lang="en-US" altLang="zh-TW" sz="1200" b="1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marL="228600" indent="-228600">
                <a:buFont typeface="Wingdings" panose="05000000000000000000" pitchFamily="2" charset="2"/>
                <a:buAutoNum type="circleNumWdWhitePlain"/>
              </a:pPr>
              <a:r>
                <a:rPr lang="zh-TW" altLang="en-US" sz="12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營運計畫書</a:t>
              </a:r>
              <a:endParaRPr lang="en-US" altLang="zh-TW" sz="1200" b="1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marL="228600" indent="-228600">
                <a:buFont typeface="Wingdings" panose="05000000000000000000" pitchFamily="2" charset="2"/>
                <a:buAutoNum type="circleNumWdWhitePlain"/>
              </a:pPr>
              <a:r>
                <a:rPr lang="zh-TW" altLang="en-US" sz="12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同意審查聲明書</a:t>
              </a:r>
              <a:endParaRPr lang="en-US" altLang="zh-TW" sz="1200" b="1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marL="228600" indent="-228600">
                <a:buFont typeface="Wingdings" panose="05000000000000000000" pitchFamily="2" charset="2"/>
                <a:buAutoNum type="circleNumWdWhitePlain"/>
              </a:pPr>
              <a:r>
                <a:rPr lang="zh-TW" altLang="en-US" sz="12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教師合作備忘錄</a:t>
              </a:r>
              <a:endParaRPr lang="en-US" altLang="zh-TW" sz="1200" b="1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8" name="菱形 7"/>
            <p:cNvSpPr/>
            <p:nvPr/>
          </p:nvSpPr>
          <p:spPr>
            <a:xfrm>
              <a:off x="2971006" y="3049504"/>
              <a:ext cx="2138228" cy="518560"/>
            </a:xfrm>
            <a:prstGeom prst="diamond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b="1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3481856" y="3170284"/>
              <a:ext cx="1107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1800"/>
                </a:spcBef>
              </a:pPr>
              <a:r>
                <a:rPr lang="zh-TW" altLang="en-US" sz="12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申請資料審查</a:t>
              </a:r>
              <a:endParaRPr lang="en-US" altLang="zh-TW" sz="1200" b="1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0" name="圓角矩形 9"/>
            <p:cNvSpPr/>
            <p:nvPr/>
          </p:nvSpPr>
          <p:spPr>
            <a:xfrm>
              <a:off x="3209310" y="4672592"/>
              <a:ext cx="1692000" cy="396000"/>
            </a:xfrm>
            <a:prstGeom prst="round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簽約並完成繳費</a:t>
              </a:r>
              <a:endPara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1" name="圓角矩形 10"/>
            <p:cNvSpPr/>
            <p:nvPr/>
          </p:nvSpPr>
          <p:spPr>
            <a:xfrm>
              <a:off x="3209310" y="5364536"/>
              <a:ext cx="1692000" cy="396000"/>
            </a:xfrm>
            <a:prstGeom prst="round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進駐育成</a:t>
              </a:r>
              <a:endParaRPr lang="zh-TW" altLang="en-US" sz="12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13" name="直線單箭頭接點 12"/>
            <p:cNvCxnSpPr>
              <a:stCxn id="4" idx="2"/>
              <a:endCxn id="5" idx="0"/>
            </p:cNvCxnSpPr>
            <p:nvPr/>
          </p:nvCxnSpPr>
          <p:spPr>
            <a:xfrm>
              <a:off x="4049848" y="908672"/>
              <a:ext cx="0" cy="2341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單箭頭接點 13"/>
            <p:cNvCxnSpPr/>
            <p:nvPr/>
          </p:nvCxnSpPr>
          <p:spPr>
            <a:xfrm>
              <a:off x="4045582" y="1538825"/>
              <a:ext cx="0" cy="2341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/>
            <p:nvPr/>
          </p:nvCxnSpPr>
          <p:spPr>
            <a:xfrm>
              <a:off x="4035854" y="2800384"/>
              <a:ext cx="0" cy="2341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單箭頭接點 15"/>
            <p:cNvCxnSpPr/>
            <p:nvPr/>
          </p:nvCxnSpPr>
          <p:spPr>
            <a:xfrm>
              <a:off x="4045582" y="4351935"/>
              <a:ext cx="9728" cy="30120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/>
            <p:nvPr/>
          </p:nvCxnSpPr>
          <p:spPr>
            <a:xfrm>
              <a:off x="4049848" y="5085184"/>
              <a:ext cx="0" cy="2341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肘形接點 19"/>
            <p:cNvCxnSpPr>
              <a:stCxn id="8" idx="3"/>
            </p:cNvCxnSpPr>
            <p:nvPr/>
          </p:nvCxnSpPr>
          <p:spPr>
            <a:xfrm flipV="1">
              <a:off x="5109234" y="1655901"/>
              <a:ext cx="614894" cy="1652883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單箭頭接點 22"/>
            <p:cNvCxnSpPr/>
            <p:nvPr/>
          </p:nvCxnSpPr>
          <p:spPr>
            <a:xfrm flipH="1" flipV="1">
              <a:off x="4049848" y="1645475"/>
              <a:ext cx="167428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單箭頭接點 25"/>
            <p:cNvCxnSpPr/>
            <p:nvPr/>
          </p:nvCxnSpPr>
          <p:spPr>
            <a:xfrm>
              <a:off x="4028239" y="3568064"/>
              <a:ext cx="0" cy="27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菱形 28"/>
            <p:cNvSpPr/>
            <p:nvPr/>
          </p:nvSpPr>
          <p:spPr>
            <a:xfrm>
              <a:off x="2959125" y="3822136"/>
              <a:ext cx="2138228" cy="518560"/>
            </a:xfrm>
            <a:prstGeom prst="diamond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b="1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3347864" y="3942916"/>
              <a:ext cx="12618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1800"/>
                </a:spcBef>
              </a:pPr>
              <a:r>
                <a:rPr lang="zh-TW" altLang="en-US" sz="12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營運計畫書審查</a:t>
              </a:r>
              <a:endParaRPr lang="en-US" altLang="zh-TW" sz="1200" b="1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5724128" y="2154053"/>
              <a:ext cx="32316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0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不通過</a:t>
              </a:r>
              <a:endPara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5155721" y="3079993"/>
              <a:ext cx="68505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0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通過</a:t>
              </a:r>
              <a:endPara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38" name="肘形接點 37"/>
            <p:cNvCxnSpPr>
              <a:stCxn id="29" idx="1"/>
            </p:cNvCxnSpPr>
            <p:nvPr/>
          </p:nvCxnSpPr>
          <p:spPr>
            <a:xfrm rot="10800000">
              <a:off x="2051721" y="1645476"/>
              <a:ext cx="907405" cy="2435941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/>
            <p:nvPr/>
          </p:nvCxnSpPr>
          <p:spPr>
            <a:xfrm flipH="1">
              <a:off x="2051720" y="1645475"/>
              <a:ext cx="1993862" cy="0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文字方塊 40"/>
            <p:cNvSpPr txBox="1"/>
            <p:nvPr/>
          </p:nvSpPr>
          <p:spPr>
            <a:xfrm>
              <a:off x="2102275" y="2640461"/>
              <a:ext cx="32316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0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不通過</a:t>
              </a:r>
              <a:endPara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2263857" y="3813847"/>
              <a:ext cx="68505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000" b="1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通過</a:t>
              </a:r>
              <a:endParaRPr lang="zh-TW" altLang="en-US" sz="1000" b="1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44" name="文字方塊 43"/>
          <p:cNvSpPr txBox="1"/>
          <p:nvPr/>
        </p:nvSpPr>
        <p:spPr>
          <a:xfrm>
            <a:off x="2149310" y="292006"/>
            <a:ext cx="387798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宏國德霖科技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大學育成中心進駐流程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6" name="圖片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011996"/>
            <a:ext cx="2499365" cy="55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08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50</Words>
  <Application>Microsoft Office PowerPoint</Application>
  <PresentationFormat>如螢幕大小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HDUT</dc:creator>
  <cp:lastModifiedBy>HDUT</cp:lastModifiedBy>
  <cp:revision>7</cp:revision>
  <dcterms:created xsi:type="dcterms:W3CDTF">2018-11-01T01:43:34Z</dcterms:created>
  <dcterms:modified xsi:type="dcterms:W3CDTF">2018-11-21T10:31:39Z</dcterms:modified>
</cp:coreProperties>
</file>